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57" r:id="rId4"/>
    <p:sldId id="259" r:id="rId5"/>
    <p:sldId id="260" r:id="rId6"/>
    <p:sldId id="261" r:id="rId7"/>
    <p:sldId id="262" r:id="rId8"/>
    <p:sldId id="265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0000"/>
    <a:srgbClr val="BDD7EE"/>
    <a:srgbClr val="70AD47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>
        <p:scale>
          <a:sx n="66" d="100"/>
          <a:sy n="66" d="100"/>
        </p:scale>
        <p:origin x="1404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8437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774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029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121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9941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5553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8880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7357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4168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1107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4110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F25C9-5C76-4D04-9B03-A5DEA9994E89}" type="datetimeFigureOut">
              <a:rPr lang="zh-TW" altLang="en-US" smtClean="0"/>
              <a:t>2015/10/25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408BC-D9E1-4D2F-A311-28D025B1A6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693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-1" r="10787"/>
          <a:stretch/>
        </p:blipFill>
        <p:spPr>
          <a:xfrm>
            <a:off x="0" y="0"/>
            <a:ext cx="9144000" cy="684465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486400" y="1986909"/>
            <a:ext cx="3238500" cy="838200"/>
          </a:xfrm>
        </p:spPr>
        <p:txBody>
          <a:bodyPr>
            <a:normAutofit fontScale="90000"/>
          </a:bodyPr>
          <a:lstStyle/>
          <a:p>
            <a:pPr algn="r">
              <a:lnSpc>
                <a:spcPct val="100000"/>
              </a:lnSpc>
            </a:pPr>
            <a:r>
              <a:rPr lang="en-US" altLang="zh-TW" b="1" dirty="0" err="1" smtClean="0">
                <a:solidFill>
                  <a:srgbClr val="002060"/>
                </a:solidFill>
                <a:latin typeface="Tw Cen MT" panose="020B0602020104020603" pitchFamily="34" charset="0"/>
              </a:rPr>
              <a:t>JoinMe</a:t>
            </a:r>
            <a:endParaRPr lang="zh-TW" altLang="en-US" sz="3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406900" y="2825109"/>
            <a:ext cx="4318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TW" sz="24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New Friends Near You</a:t>
            </a:r>
          </a:p>
          <a:p>
            <a:pPr algn="r"/>
            <a:r>
              <a:rPr lang="en-US" altLang="zh-TW" sz="24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Do It Together</a:t>
            </a:r>
            <a:endParaRPr lang="zh-TW" altLang="en-US" sz="24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7874988" y="3656106"/>
            <a:ext cx="8499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By DDBL</a:t>
            </a:r>
            <a:endParaRPr lang="zh-TW" alt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776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ART1301031434-69167-Ic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73" y="4086876"/>
            <a:ext cx="3855623" cy="2563989"/>
          </a:xfrm>
          <a:prstGeom prst="rect">
            <a:avLst/>
          </a:prstGeom>
        </p:spPr>
      </p:pic>
      <p:pic>
        <p:nvPicPr>
          <p:cNvPr id="4" name="圖片 3" descr="豆奶草莓起司風味星冰樂-星巴克買一送一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52" y="1767839"/>
            <a:ext cx="4549297" cy="2585156"/>
          </a:xfrm>
          <a:prstGeom prst="rect">
            <a:avLst/>
          </a:prstGeom>
        </p:spPr>
      </p:pic>
      <p:pic>
        <p:nvPicPr>
          <p:cNvPr id="6" name="圖片 5" descr="images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7" y="2548167"/>
            <a:ext cx="2662982" cy="2535622"/>
          </a:xfrm>
          <a:prstGeom prst="rect">
            <a:avLst/>
          </a:prstGeom>
        </p:spPr>
      </p:pic>
      <p:pic>
        <p:nvPicPr>
          <p:cNvPr id="7" name="圖片 6" descr="20150121_news1_pic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306" y="375501"/>
            <a:ext cx="4626905" cy="1961445"/>
          </a:xfrm>
          <a:prstGeom prst="rect">
            <a:avLst/>
          </a:prstGeom>
        </p:spPr>
      </p:pic>
      <p:pic>
        <p:nvPicPr>
          <p:cNvPr id="5" name="圖片 4" descr="4a45ad1fcdb92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040" y="4683524"/>
            <a:ext cx="2719560" cy="1967342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0" y="810060"/>
            <a:ext cx="4267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7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friends right now ?</a:t>
            </a:r>
            <a:endParaRPr lang="zh-TW" altLang="en-US" sz="27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551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69991"/>
          </a:xfrm>
        </p:spPr>
        <p:txBody>
          <a:bodyPr/>
          <a:lstStyle/>
          <a:p>
            <a:pPr algn="ctr"/>
            <a:r>
              <a:rPr lang="en-US" altLang="zh-TW" b="1" dirty="0" err="1" smtClean="0">
                <a:latin typeface="Tw Cen MT" panose="020B0602020104020603" pitchFamily="34" charset="0"/>
              </a:rPr>
              <a:t>JoinMe</a:t>
            </a:r>
            <a:endParaRPr lang="zh-TW" altLang="en-US" b="1" dirty="0">
              <a:latin typeface="Tw Cen MT" panose="020B0602020104020603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33400" y="1380263"/>
            <a:ext cx="8059321" cy="54236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四大功能 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看看逛逛、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參加的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團、我揪的團、新增揪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團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4" name="群組 23"/>
          <p:cNvGrpSpPr/>
          <p:nvPr/>
        </p:nvGrpSpPr>
        <p:grpSpPr>
          <a:xfrm>
            <a:off x="375934" y="2123086"/>
            <a:ext cx="8392131" cy="4438334"/>
            <a:chOff x="298563" y="2017986"/>
            <a:chExt cx="8392131" cy="4438334"/>
          </a:xfrm>
        </p:grpSpPr>
        <p:pic>
          <p:nvPicPr>
            <p:cNvPr id="25" name="圖片 24"/>
            <p:cNvPicPr>
              <a:picLocks noChangeAspect="1"/>
            </p:cNvPicPr>
            <p:nvPr/>
          </p:nvPicPr>
          <p:blipFill rotWithShape="1">
            <a:blip r:embed="rId2"/>
            <a:srcRect l="9569" t="25037" r="18830" b="7610"/>
            <a:stretch/>
          </p:blipFill>
          <p:spPr>
            <a:xfrm>
              <a:off x="298563" y="2017986"/>
              <a:ext cx="8392131" cy="4438334"/>
            </a:xfrm>
            <a:prstGeom prst="rect">
              <a:avLst/>
            </a:prstGeom>
          </p:spPr>
        </p:pic>
        <p:sp>
          <p:nvSpPr>
            <p:cNvPr id="26" name="圓角矩形圖說文字 25"/>
            <p:cNvSpPr/>
            <p:nvPr/>
          </p:nvSpPr>
          <p:spPr>
            <a:xfrm>
              <a:off x="3878318" y="3597931"/>
              <a:ext cx="1403711" cy="543146"/>
            </a:xfrm>
            <a:prstGeom prst="wedgeRoundRectCallout">
              <a:avLst>
                <a:gd name="adj1" fmla="val -20833"/>
                <a:gd name="adj2" fmla="val 8500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sz="12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200" b="1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快來</a:t>
              </a:r>
              <a:r>
                <a:rPr lang="en-US" altLang="zh-TW" sz="1200" b="1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Hackathon</a:t>
              </a:r>
              <a:endParaRPr lang="zh-TW" altLang="en-US" sz="12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7" name="圓角矩形圖說文字 26"/>
            <p:cNvSpPr/>
            <p:nvPr/>
          </p:nvSpPr>
          <p:spPr>
            <a:xfrm>
              <a:off x="1897118" y="2116083"/>
              <a:ext cx="961696" cy="516760"/>
            </a:xfrm>
            <a:prstGeom prst="wedgeRoundRectCallout">
              <a:avLst>
                <a:gd name="adj1" fmla="val -20833"/>
                <a:gd name="adj2" fmla="val 8500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sz="14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b="1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打籃</a:t>
              </a: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</a:t>
              </a:r>
            </a:p>
          </p:txBody>
        </p:sp>
        <p:sp>
          <p:nvSpPr>
            <p:cNvPr id="28" name="圓角矩形圖說文字 27"/>
            <p:cNvSpPr/>
            <p:nvPr/>
          </p:nvSpPr>
          <p:spPr>
            <a:xfrm>
              <a:off x="3377029" y="5316374"/>
              <a:ext cx="1422399" cy="558914"/>
            </a:xfrm>
            <a:prstGeom prst="wedgeRoundRectCallout">
              <a:avLst>
                <a:gd name="adj1" fmla="val -20833"/>
                <a:gd name="adj2" fmla="val 8500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sz="14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b="1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看電影</a:t>
              </a:r>
              <a:r>
                <a:rPr lang="en-US" altLang="zh-TW" sz="1400" b="1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:</a:t>
              </a:r>
              <a:r>
                <a:rPr lang="zh-TW" altLang="en-US" sz="1400" b="1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小小兵</a:t>
              </a:r>
              <a:endPara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9" name="圓角矩形圖說文字 28"/>
            <p:cNvSpPr/>
            <p:nvPr/>
          </p:nvSpPr>
          <p:spPr>
            <a:xfrm>
              <a:off x="5959365" y="2376216"/>
              <a:ext cx="1156137" cy="466834"/>
            </a:xfrm>
            <a:prstGeom prst="wedgeRoundRectCallout">
              <a:avLst>
                <a:gd name="adj1" fmla="val -20833"/>
                <a:gd name="adj2" fmla="val 85000"/>
                <a:gd name="adj3" fmla="val 16667"/>
              </a:avLst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b="1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緊急狀況</a:t>
              </a:r>
              <a:endPara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" name="圓角矩形圖說文字 29"/>
            <p:cNvSpPr/>
            <p:nvPr/>
          </p:nvSpPr>
          <p:spPr>
            <a:xfrm>
              <a:off x="6842234" y="4471014"/>
              <a:ext cx="1673116" cy="420414"/>
            </a:xfrm>
            <a:prstGeom prst="wedgeRoundRectCallout">
              <a:avLst>
                <a:gd name="adj1" fmla="val -20833"/>
                <a:gd name="adj2" fmla="val 8500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sz="14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en-US" altLang="zh-TW" sz="1400" b="1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OS</a:t>
              </a:r>
              <a:r>
                <a:rPr lang="zh-TW" altLang="en-US" sz="1400" b="1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期末讀書</a:t>
              </a: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團</a:t>
              </a:r>
            </a:p>
          </p:txBody>
        </p:sp>
        <p:sp>
          <p:nvSpPr>
            <p:cNvPr id="31" name="圓角矩形圖說文字 30"/>
            <p:cNvSpPr/>
            <p:nvPr/>
          </p:nvSpPr>
          <p:spPr>
            <a:xfrm>
              <a:off x="730467" y="4382814"/>
              <a:ext cx="1255987" cy="718821"/>
            </a:xfrm>
            <a:prstGeom prst="wedgeRoundRectCallout">
              <a:avLst>
                <a:gd name="adj1" fmla="val -20833"/>
                <a:gd name="adj2" fmla="val 8500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400" b="1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星巴克買一送一</a:t>
              </a:r>
              <a:endPara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cxnSp>
        <p:nvCxnSpPr>
          <p:cNvPr id="32" name="直線接點 31"/>
          <p:cNvCxnSpPr/>
          <p:nvPr/>
        </p:nvCxnSpPr>
        <p:spPr>
          <a:xfrm>
            <a:off x="830317" y="4719142"/>
            <a:ext cx="12297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/>
          <p:cNvSpPr txBox="1"/>
          <p:nvPr/>
        </p:nvSpPr>
        <p:spPr>
          <a:xfrm>
            <a:off x="826520" y="4492943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/>
              <a:t>現在</a:t>
            </a:r>
          </a:p>
        </p:txBody>
      </p:sp>
      <p:sp>
        <p:nvSpPr>
          <p:cNvPr id="34" name="文字方塊 33"/>
          <p:cNvSpPr txBox="1"/>
          <p:nvPr/>
        </p:nvSpPr>
        <p:spPr>
          <a:xfrm>
            <a:off x="6368582" y="246094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solidFill>
                  <a:srgbClr val="FF0000"/>
                </a:solidFill>
              </a:rPr>
              <a:t>現在</a:t>
            </a:r>
          </a:p>
        </p:txBody>
      </p:sp>
      <p:sp>
        <p:nvSpPr>
          <p:cNvPr id="35" name="文字方塊 34"/>
          <p:cNvSpPr txBox="1"/>
          <p:nvPr/>
        </p:nvSpPr>
        <p:spPr>
          <a:xfrm>
            <a:off x="3955689" y="3703031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/>
              <a:t>現在</a:t>
            </a:r>
          </a:p>
        </p:txBody>
      </p:sp>
      <p:sp>
        <p:nvSpPr>
          <p:cNvPr id="36" name="文字方塊 35"/>
          <p:cNvSpPr txBox="1"/>
          <p:nvPr/>
        </p:nvSpPr>
        <p:spPr>
          <a:xfrm>
            <a:off x="3676080" y="5421474"/>
            <a:ext cx="973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 smtClean="0"/>
              <a:t>17:00~19:25</a:t>
            </a:r>
            <a:endParaRPr lang="zh-TW" altLang="en-US" sz="1200" dirty="0"/>
          </a:p>
        </p:txBody>
      </p:sp>
      <p:cxnSp>
        <p:nvCxnSpPr>
          <p:cNvPr id="37" name="直線接點 36"/>
          <p:cNvCxnSpPr/>
          <p:nvPr/>
        </p:nvCxnSpPr>
        <p:spPr>
          <a:xfrm>
            <a:off x="3454400" y="5681832"/>
            <a:ext cx="14223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/>
          <p:cNvSpPr txBox="1"/>
          <p:nvPr/>
        </p:nvSpPr>
        <p:spPr>
          <a:xfrm>
            <a:off x="7309949" y="4553684"/>
            <a:ext cx="973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 smtClean="0"/>
              <a:t>19:00~23:00</a:t>
            </a:r>
            <a:endParaRPr lang="zh-TW" altLang="en-US" sz="1200" dirty="0"/>
          </a:p>
        </p:txBody>
      </p:sp>
      <p:cxnSp>
        <p:nvCxnSpPr>
          <p:cNvPr id="39" name="直線接點 38"/>
          <p:cNvCxnSpPr/>
          <p:nvPr/>
        </p:nvCxnSpPr>
        <p:spPr>
          <a:xfrm>
            <a:off x="6919605" y="4779870"/>
            <a:ext cx="167311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/>
          <p:cNvSpPr txBox="1"/>
          <p:nvPr/>
        </p:nvSpPr>
        <p:spPr>
          <a:xfrm>
            <a:off x="1962842" y="2250737"/>
            <a:ext cx="973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1" dirty="0" smtClean="0"/>
              <a:t>15:00~16:00</a:t>
            </a:r>
            <a:endParaRPr lang="zh-TW" altLang="en-US" sz="1200" b="1" dirty="0"/>
          </a:p>
        </p:txBody>
      </p:sp>
      <p:cxnSp>
        <p:nvCxnSpPr>
          <p:cNvPr id="41" name="直線接點 40"/>
          <p:cNvCxnSpPr/>
          <p:nvPr/>
        </p:nvCxnSpPr>
        <p:spPr>
          <a:xfrm>
            <a:off x="1974489" y="2481316"/>
            <a:ext cx="9616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/>
          <p:cNvCxnSpPr/>
          <p:nvPr/>
        </p:nvCxnSpPr>
        <p:spPr>
          <a:xfrm>
            <a:off x="3947567" y="3948177"/>
            <a:ext cx="14037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接點 42"/>
          <p:cNvCxnSpPr/>
          <p:nvPr/>
        </p:nvCxnSpPr>
        <p:spPr>
          <a:xfrm>
            <a:off x="6036736" y="2695466"/>
            <a:ext cx="115613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804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內容版面配置區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4875882"/>
              </p:ext>
            </p:extLst>
          </p:nvPr>
        </p:nvGraphicFramePr>
        <p:xfrm>
          <a:off x="533765" y="352369"/>
          <a:ext cx="4753050" cy="61627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2349"/>
                <a:gridCol w="2630701"/>
              </a:tblGrid>
              <a:tr h="386410">
                <a:tc grid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86410"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快來</a:t>
                      </a: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Hackathon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8641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時間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現在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地點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交通大學工程四館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86410">
                <a:tc gridSpan="2"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預計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参加人數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??/??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959615">
                <a:tc gridSpan="2"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描述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2657476">
                <a:tc grid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圓角化同側角落矩形 11"/>
          <p:cNvSpPr/>
          <p:nvPr/>
        </p:nvSpPr>
        <p:spPr>
          <a:xfrm>
            <a:off x="628650" y="436369"/>
            <a:ext cx="1008994" cy="305184"/>
          </a:xfrm>
          <a:prstGeom prst="round2Same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看看逛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逛</a:t>
            </a:r>
          </a:p>
        </p:txBody>
      </p:sp>
      <p:sp>
        <p:nvSpPr>
          <p:cNvPr id="13" name="圓角化同側角落矩形 12"/>
          <p:cNvSpPr/>
          <p:nvPr/>
        </p:nvSpPr>
        <p:spPr>
          <a:xfrm>
            <a:off x="1812659" y="436370"/>
            <a:ext cx="1008994" cy="305184"/>
          </a:xfrm>
          <a:prstGeom prst="round2Same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參加的團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圓角化同側角落矩形 13"/>
          <p:cNvSpPr/>
          <p:nvPr/>
        </p:nvSpPr>
        <p:spPr>
          <a:xfrm>
            <a:off x="2996668" y="436643"/>
            <a:ext cx="1008994" cy="305184"/>
          </a:xfrm>
          <a:prstGeom prst="round2Same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我揪的團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 rotWithShape="1">
          <a:blip r:embed="rId2"/>
          <a:srcRect l="4445"/>
          <a:stretch/>
        </p:blipFill>
        <p:spPr>
          <a:xfrm>
            <a:off x="562367" y="3889688"/>
            <a:ext cx="4695845" cy="2600012"/>
          </a:xfrm>
          <a:prstGeom prst="rect">
            <a:avLst/>
          </a:prstGeom>
        </p:spPr>
      </p:pic>
      <p:sp>
        <p:nvSpPr>
          <p:cNvPr id="21" name="圓角化同側角落矩形 20"/>
          <p:cNvSpPr/>
          <p:nvPr/>
        </p:nvSpPr>
        <p:spPr>
          <a:xfrm>
            <a:off x="4180676" y="436613"/>
            <a:ext cx="1008994" cy="305184"/>
          </a:xfrm>
          <a:prstGeom prst="round2Same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增</a:t>
            </a:r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揪團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內容版面配置區 2"/>
          <p:cNvSpPr txBox="1">
            <a:spLocks/>
          </p:cNvSpPr>
          <p:nvPr/>
        </p:nvSpPr>
        <p:spPr>
          <a:xfrm>
            <a:off x="5461829" y="352369"/>
            <a:ext cx="329028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看看逛逛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強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制顯示緊急狀況活動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即時更新活動、主題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時間及地點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地圖瀏覽揪團更方便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3412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內容版面配置區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4767451"/>
              </p:ext>
            </p:extLst>
          </p:nvPr>
        </p:nvGraphicFramePr>
        <p:xfrm>
          <a:off x="189580" y="352365"/>
          <a:ext cx="4753050" cy="61627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3050"/>
              </a:tblGrid>
              <a:tr h="373055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294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 smtClean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緊急狀況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29444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快來</a:t>
                      </a: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Hackathon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29444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</a:t>
                      </a: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OS</a:t>
                      </a: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期末讀書團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294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看電影</a:t>
                      </a: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小小兵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</a:tr>
              <a:tr h="5294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星巴克買一送一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285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打籃球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613931">
                <a:tc>
                  <a:txBody>
                    <a:bodyPr/>
                    <a:lstStyle/>
                    <a:p>
                      <a:pPr algn="l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4" name="圓角化同側角落矩形 13"/>
          <p:cNvSpPr/>
          <p:nvPr/>
        </p:nvSpPr>
        <p:spPr>
          <a:xfrm>
            <a:off x="284465" y="436369"/>
            <a:ext cx="1008994" cy="305184"/>
          </a:xfrm>
          <a:prstGeom prst="round2SameRect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看看逛</a:t>
            </a:r>
            <a:r>
              <a:rPr lang="zh-TW" altLang="en-US" sz="1200" dirty="0"/>
              <a:t>逛</a:t>
            </a:r>
          </a:p>
        </p:txBody>
      </p:sp>
      <p:sp>
        <p:nvSpPr>
          <p:cNvPr id="15" name="圓角化同側角落矩形 14"/>
          <p:cNvSpPr/>
          <p:nvPr/>
        </p:nvSpPr>
        <p:spPr>
          <a:xfrm>
            <a:off x="1468474" y="436370"/>
            <a:ext cx="1008994" cy="305184"/>
          </a:xfrm>
          <a:prstGeom prst="round2Same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參加的團</a:t>
            </a:r>
            <a:endParaRPr lang="zh-TW" altLang="en-US" sz="1200" dirty="0"/>
          </a:p>
        </p:txBody>
      </p:sp>
      <p:sp>
        <p:nvSpPr>
          <p:cNvPr id="16" name="圓角化同側角落矩形 15"/>
          <p:cNvSpPr/>
          <p:nvPr/>
        </p:nvSpPr>
        <p:spPr>
          <a:xfrm>
            <a:off x="2652483" y="436643"/>
            <a:ext cx="1008994" cy="305184"/>
          </a:xfrm>
          <a:prstGeom prst="round2Same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我揪的團</a:t>
            </a:r>
            <a:endParaRPr lang="zh-TW" altLang="en-US" sz="1200" dirty="0"/>
          </a:p>
        </p:txBody>
      </p:sp>
      <p:sp>
        <p:nvSpPr>
          <p:cNvPr id="17" name="圓角化同側角落矩形 16"/>
          <p:cNvSpPr/>
          <p:nvPr/>
        </p:nvSpPr>
        <p:spPr>
          <a:xfrm>
            <a:off x="3836491" y="436613"/>
            <a:ext cx="1008994" cy="305184"/>
          </a:xfrm>
          <a:prstGeom prst="round2Same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新</a:t>
            </a:r>
            <a:r>
              <a:rPr lang="zh-TW" altLang="en-US" sz="1200" dirty="0"/>
              <a:t>增</a:t>
            </a:r>
            <a:r>
              <a:rPr lang="zh-TW" altLang="en-US" sz="1200" dirty="0" smtClean="0"/>
              <a:t>揪團</a:t>
            </a:r>
            <a:endParaRPr lang="zh-TW" altLang="en-US" sz="1200" dirty="0"/>
          </a:p>
        </p:txBody>
      </p:sp>
      <p:sp>
        <p:nvSpPr>
          <p:cNvPr id="18" name="內容版面配置區 2"/>
          <p:cNvSpPr txBox="1">
            <a:spLocks/>
          </p:cNvSpPr>
          <p:nvPr/>
        </p:nvSpPr>
        <p:spPr>
          <a:xfrm>
            <a:off x="4984568" y="326757"/>
            <a:ext cx="4075754" cy="26000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參加的團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強制置頂緊急狀況活動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自動記錄已参加的活動，方便查看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可娛樂休閒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活動、運動、電影具體時間地點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>
              <a:lnSpc>
                <a:spcPct val="100000"/>
              </a:lnSpc>
            </a:pP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10" name="內容版面配置區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8880134"/>
              </p:ext>
            </p:extLst>
          </p:nvPr>
        </p:nvGraphicFramePr>
        <p:xfrm>
          <a:off x="4212386" y="352369"/>
          <a:ext cx="4753050" cy="61627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525"/>
                <a:gridCol w="2376525"/>
              </a:tblGrid>
              <a:tr h="386410">
                <a:tc gridSpan="2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86410">
                <a:tc gridSpan="2">
                  <a:txBody>
                    <a:bodyPr/>
                    <a:lstStyle/>
                    <a:p>
                      <a:r>
                        <a:rPr lang="zh-TW" altLang="en-US" sz="16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看電影小小兵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8641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時間 </a:t>
                      </a:r>
                      <a:r>
                        <a:rPr lang="en-US" altLang="zh-TW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 17:00~19:25</a:t>
                      </a:r>
                      <a:endParaRPr lang="zh-TW" altLang="en-US" sz="1600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地點 </a:t>
                      </a:r>
                      <a:r>
                        <a:rPr lang="en-US" altLang="zh-TW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 X</a:t>
                      </a:r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影城</a:t>
                      </a:r>
                      <a:r>
                        <a:rPr lang="en-US" altLang="zh-TW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(Map</a:t>
                      </a:r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地址</a:t>
                      </a:r>
                      <a:r>
                        <a:rPr lang="en-US" altLang="zh-TW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86410">
                <a:tc gridSpan="2">
                  <a:txBody>
                    <a:bodyPr/>
                    <a:lstStyle/>
                    <a:p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預計</a:t>
                      </a:r>
                      <a:r>
                        <a:rPr lang="en-US" altLang="zh-TW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参加人數</a:t>
                      </a:r>
                      <a:r>
                        <a:rPr lang="en-US" altLang="zh-TW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1/2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959615">
                <a:tc gridSpan="2">
                  <a:txBody>
                    <a:bodyPr/>
                    <a:lstStyle/>
                    <a:p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描述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2657476">
                <a:tc gridSpan="2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4" name="群組 3"/>
          <p:cNvGrpSpPr/>
          <p:nvPr/>
        </p:nvGrpSpPr>
        <p:grpSpPr>
          <a:xfrm>
            <a:off x="4000501" y="436369"/>
            <a:ext cx="4936332" cy="6053331"/>
            <a:chOff x="4000501" y="436369"/>
            <a:chExt cx="4936332" cy="6053331"/>
          </a:xfrm>
        </p:grpSpPr>
        <p:pic>
          <p:nvPicPr>
            <p:cNvPr id="11" name="圖片 10"/>
            <p:cNvPicPr>
              <a:picLocks noChangeAspect="1"/>
            </p:cNvPicPr>
            <p:nvPr/>
          </p:nvPicPr>
          <p:blipFill rotWithShape="1">
            <a:blip r:embed="rId2"/>
            <a:srcRect l="4445"/>
            <a:stretch/>
          </p:blipFill>
          <p:spPr>
            <a:xfrm>
              <a:off x="4240988" y="3889688"/>
              <a:ext cx="4695845" cy="2600012"/>
            </a:xfrm>
            <a:prstGeom prst="rect">
              <a:avLst/>
            </a:prstGeom>
          </p:spPr>
        </p:pic>
        <p:sp>
          <p:nvSpPr>
            <p:cNvPr id="5" name="圓角化同側角落矩形 4"/>
            <p:cNvSpPr/>
            <p:nvPr/>
          </p:nvSpPr>
          <p:spPr>
            <a:xfrm>
              <a:off x="4307271" y="436369"/>
              <a:ext cx="1008994" cy="305184"/>
            </a:xfrm>
            <a:prstGeom prst="round2SameRect">
              <a:avLst/>
            </a:prstGeom>
            <a:solidFill>
              <a:srgbClr val="A5A5A5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 smtClean="0"/>
                <a:t>看看逛</a:t>
              </a:r>
              <a:r>
                <a:rPr lang="zh-TW" altLang="en-US" sz="1200" dirty="0"/>
                <a:t>逛</a:t>
              </a:r>
            </a:p>
          </p:txBody>
        </p:sp>
        <p:sp>
          <p:nvSpPr>
            <p:cNvPr id="6" name="圓角化同側角落矩形 5"/>
            <p:cNvSpPr/>
            <p:nvPr/>
          </p:nvSpPr>
          <p:spPr>
            <a:xfrm>
              <a:off x="5491280" y="436370"/>
              <a:ext cx="1008994" cy="305184"/>
            </a:xfrm>
            <a:prstGeom prst="round2Same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 smtClean="0"/>
                <a:t>參加的團</a:t>
              </a:r>
              <a:endParaRPr lang="zh-TW" altLang="en-US" sz="1200" dirty="0"/>
            </a:p>
          </p:txBody>
        </p:sp>
        <p:sp>
          <p:nvSpPr>
            <p:cNvPr id="7" name="圓角化同側角落矩形 6"/>
            <p:cNvSpPr/>
            <p:nvPr/>
          </p:nvSpPr>
          <p:spPr>
            <a:xfrm>
              <a:off x="6675289" y="436643"/>
              <a:ext cx="1008994" cy="305184"/>
            </a:xfrm>
            <a:prstGeom prst="round2Same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 smtClean="0"/>
                <a:t>我揪的團</a:t>
              </a:r>
              <a:endParaRPr lang="zh-TW" altLang="en-US" sz="1200" dirty="0"/>
            </a:p>
          </p:txBody>
        </p:sp>
        <p:sp>
          <p:nvSpPr>
            <p:cNvPr id="9" name="圓角化同側角落矩形 8"/>
            <p:cNvSpPr/>
            <p:nvPr/>
          </p:nvSpPr>
          <p:spPr>
            <a:xfrm>
              <a:off x="7859297" y="436613"/>
              <a:ext cx="1008994" cy="305184"/>
            </a:xfrm>
            <a:prstGeom prst="round2Same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 smtClean="0"/>
                <a:t>新</a:t>
              </a:r>
              <a:r>
                <a:rPr lang="zh-TW" altLang="en-US" sz="1200" dirty="0"/>
                <a:t>增</a:t>
              </a:r>
              <a:r>
                <a:rPr lang="zh-TW" altLang="en-US" sz="1200" dirty="0" smtClean="0"/>
                <a:t>揪團</a:t>
              </a:r>
              <a:endParaRPr lang="zh-TW" altLang="en-US" sz="1200" dirty="0"/>
            </a:p>
          </p:txBody>
        </p:sp>
        <p:sp>
          <p:nvSpPr>
            <p:cNvPr id="2" name="向右箭號 1"/>
            <p:cNvSpPr/>
            <p:nvPr/>
          </p:nvSpPr>
          <p:spPr>
            <a:xfrm>
              <a:off x="4000501" y="2381484"/>
              <a:ext cx="336331" cy="409903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9" name="內容版面配置區 2"/>
          <p:cNvSpPr txBox="1">
            <a:spLocks/>
          </p:cNvSpPr>
          <p:nvPr/>
        </p:nvSpPr>
        <p:spPr>
          <a:xfrm>
            <a:off x="277976" y="4029629"/>
            <a:ext cx="3905807" cy="124722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參加的團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隨時查看已參加活動的詳細時間、地點</a:t>
            </a: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3600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內容版面配置區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8538800"/>
              </p:ext>
            </p:extLst>
          </p:nvPr>
        </p:nvGraphicFramePr>
        <p:xfrm>
          <a:off x="63454" y="352368"/>
          <a:ext cx="4753050" cy="6137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3050"/>
              </a:tblGrid>
              <a:tr h="40457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22735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快來</a:t>
                      </a: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Hackathon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</a:tr>
              <a:tr h="522735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</a:t>
                      </a: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OS</a:t>
                      </a: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期末讀書團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4687292">
                <a:tc>
                  <a:txBody>
                    <a:bodyPr/>
                    <a:lstStyle/>
                    <a:p>
                      <a:pPr algn="l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2" name="圓角化同側角落矩形 11"/>
          <p:cNvSpPr/>
          <p:nvPr/>
        </p:nvSpPr>
        <p:spPr>
          <a:xfrm>
            <a:off x="158339" y="436369"/>
            <a:ext cx="1008994" cy="305184"/>
          </a:xfrm>
          <a:prstGeom prst="round2SameRect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看看逛</a:t>
            </a:r>
            <a:r>
              <a:rPr lang="zh-TW" altLang="en-US" sz="1200" dirty="0"/>
              <a:t>逛</a:t>
            </a:r>
          </a:p>
        </p:txBody>
      </p:sp>
      <p:sp>
        <p:nvSpPr>
          <p:cNvPr id="13" name="圓角化同側角落矩形 12"/>
          <p:cNvSpPr/>
          <p:nvPr/>
        </p:nvSpPr>
        <p:spPr>
          <a:xfrm>
            <a:off x="1342348" y="436370"/>
            <a:ext cx="1008994" cy="305184"/>
          </a:xfrm>
          <a:prstGeom prst="round2SameRect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參加的團</a:t>
            </a:r>
            <a:endParaRPr lang="zh-TW" altLang="en-US" sz="1200" dirty="0"/>
          </a:p>
        </p:txBody>
      </p:sp>
      <p:sp>
        <p:nvSpPr>
          <p:cNvPr id="14" name="圓角化同側角落矩形 13"/>
          <p:cNvSpPr/>
          <p:nvPr/>
        </p:nvSpPr>
        <p:spPr>
          <a:xfrm>
            <a:off x="2526357" y="436643"/>
            <a:ext cx="1008994" cy="305184"/>
          </a:xfrm>
          <a:prstGeom prst="round2Same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我揪的團</a:t>
            </a:r>
            <a:endParaRPr lang="zh-TW" altLang="en-US" sz="1200" dirty="0"/>
          </a:p>
        </p:txBody>
      </p:sp>
      <p:sp>
        <p:nvSpPr>
          <p:cNvPr id="15" name="圓角化同側角落矩形 14"/>
          <p:cNvSpPr/>
          <p:nvPr/>
        </p:nvSpPr>
        <p:spPr>
          <a:xfrm>
            <a:off x="3710365" y="436613"/>
            <a:ext cx="1008994" cy="305184"/>
          </a:xfrm>
          <a:prstGeom prst="round2Same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新</a:t>
            </a:r>
            <a:r>
              <a:rPr lang="zh-TW" altLang="en-US" sz="1200" dirty="0"/>
              <a:t>增</a:t>
            </a:r>
            <a:r>
              <a:rPr lang="zh-TW" altLang="en-US" sz="1200" dirty="0" smtClean="0"/>
              <a:t>揪團</a:t>
            </a:r>
            <a:endParaRPr lang="zh-TW" altLang="en-US" sz="1200" dirty="0"/>
          </a:p>
        </p:txBody>
      </p:sp>
      <p:pic>
        <p:nvPicPr>
          <p:cNvPr id="1026" name="Picture 2" descr="https://cdn4.iconfinder.com/data/icons/miu/22/editor_pencil_pen_edit_write_-12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5876" y="869584"/>
            <a:ext cx="339097" cy="339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s://cdn4.iconfinder.com/data/icons/miu/22/editor_pencil_pen_edit_write_-12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5875" y="1369493"/>
            <a:ext cx="339097" cy="339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內容版面配置區 2"/>
          <p:cNvSpPr txBox="1">
            <a:spLocks/>
          </p:cNvSpPr>
          <p:nvPr/>
        </p:nvSpPr>
        <p:spPr>
          <a:xfrm>
            <a:off x="4918863" y="396084"/>
            <a:ext cx="4124374" cy="2257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我揪的團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自動記錄已發起的活動，方便管理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可自行編輯、刪除發起活動之內容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8" name="Picture 4" descr="http://www.endlessicons.com/wp-content/uploads/2012/12/trash-icon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89" t="29572" r="31433" b="29230"/>
          <a:stretch/>
        </p:blipFill>
        <p:spPr bwMode="auto">
          <a:xfrm>
            <a:off x="4387332" y="847148"/>
            <a:ext cx="347273" cy="38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http://www.endlessicons.com/wp-content/uploads/2012/12/trash-icon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89" t="29572" r="31433" b="29230"/>
          <a:stretch/>
        </p:blipFill>
        <p:spPr bwMode="auto">
          <a:xfrm>
            <a:off x="4399059" y="1331410"/>
            <a:ext cx="347273" cy="38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內容版面配置區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2889389"/>
              </p:ext>
            </p:extLst>
          </p:nvPr>
        </p:nvGraphicFramePr>
        <p:xfrm>
          <a:off x="4390950" y="352369"/>
          <a:ext cx="4753050" cy="61627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525"/>
                <a:gridCol w="2376525"/>
              </a:tblGrid>
              <a:tr h="386410">
                <a:tc gridSpan="2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86410">
                <a:tc gridSpan="2">
                  <a:txBody>
                    <a:bodyPr/>
                    <a:lstStyle/>
                    <a:p>
                      <a:pPr algn="l"/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OS</a:t>
                      </a: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期末讀書團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8641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時間 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 </a:t>
                      </a:r>
                      <a:r>
                        <a:rPr lang="en-US" altLang="zh-TW" sz="18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17:00~19:25</a:t>
                      </a:r>
                      <a:endParaRPr lang="zh-TW" altLang="en-US" sz="1800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地點 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 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86410">
                <a:tc gridSpan="2"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預計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参加人數 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4/10 </a:t>
                      </a: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959615">
                <a:tc gridSpan="2"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描述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2657476">
                <a:tc gridSpan="2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內容版面配置區 2"/>
          <p:cNvSpPr txBox="1">
            <a:spLocks/>
          </p:cNvSpPr>
          <p:nvPr/>
        </p:nvSpPr>
        <p:spPr>
          <a:xfrm>
            <a:off x="117680" y="4482609"/>
            <a:ext cx="4244667" cy="130859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我揪的團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自動記錄已發起的活動，方便管理</a:t>
            </a: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可自行編輯、修改發起活動之內容</a:t>
            </a: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4212095" y="436369"/>
            <a:ext cx="4903302" cy="6053331"/>
            <a:chOff x="4212095" y="436369"/>
            <a:chExt cx="4903302" cy="6053331"/>
          </a:xfrm>
        </p:grpSpPr>
        <p:sp>
          <p:nvSpPr>
            <p:cNvPr id="20" name="向右箭號 19"/>
            <p:cNvSpPr/>
            <p:nvPr/>
          </p:nvSpPr>
          <p:spPr>
            <a:xfrm>
              <a:off x="4212095" y="2336286"/>
              <a:ext cx="336331" cy="409903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1" name="圖片 10"/>
            <p:cNvPicPr>
              <a:picLocks noChangeAspect="1"/>
            </p:cNvPicPr>
            <p:nvPr/>
          </p:nvPicPr>
          <p:blipFill rotWithShape="1">
            <a:blip r:embed="rId4"/>
            <a:srcRect l="4445"/>
            <a:stretch/>
          </p:blipFill>
          <p:spPr>
            <a:xfrm>
              <a:off x="4419552" y="3889688"/>
              <a:ext cx="4695845" cy="2600012"/>
            </a:xfrm>
            <a:prstGeom prst="rect">
              <a:avLst/>
            </a:prstGeom>
          </p:spPr>
        </p:pic>
        <p:sp>
          <p:nvSpPr>
            <p:cNvPr id="5" name="圓角化同側角落矩形 4"/>
            <p:cNvSpPr/>
            <p:nvPr/>
          </p:nvSpPr>
          <p:spPr>
            <a:xfrm>
              <a:off x="4485835" y="436369"/>
              <a:ext cx="1008994" cy="305184"/>
            </a:xfrm>
            <a:prstGeom prst="round2SameRect">
              <a:avLst/>
            </a:prstGeom>
            <a:solidFill>
              <a:srgbClr val="A5A5A5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 smtClean="0"/>
                <a:t>看看逛</a:t>
              </a:r>
              <a:r>
                <a:rPr lang="zh-TW" altLang="en-US" sz="1200" dirty="0"/>
                <a:t>逛</a:t>
              </a:r>
            </a:p>
          </p:txBody>
        </p:sp>
        <p:sp>
          <p:nvSpPr>
            <p:cNvPr id="6" name="圓角化同側角落矩形 5"/>
            <p:cNvSpPr/>
            <p:nvPr/>
          </p:nvSpPr>
          <p:spPr>
            <a:xfrm>
              <a:off x="5669844" y="436370"/>
              <a:ext cx="1008994" cy="305184"/>
            </a:xfrm>
            <a:prstGeom prst="round2SameRect">
              <a:avLst/>
            </a:prstGeom>
            <a:solidFill>
              <a:srgbClr val="A5A5A5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 smtClean="0"/>
                <a:t>參加的團</a:t>
              </a:r>
              <a:endParaRPr lang="zh-TW" altLang="en-US" sz="1200" dirty="0"/>
            </a:p>
          </p:txBody>
        </p:sp>
        <p:sp>
          <p:nvSpPr>
            <p:cNvPr id="7" name="圓角化同側角落矩形 6"/>
            <p:cNvSpPr/>
            <p:nvPr/>
          </p:nvSpPr>
          <p:spPr>
            <a:xfrm>
              <a:off x="6853853" y="436643"/>
              <a:ext cx="1008994" cy="305184"/>
            </a:xfrm>
            <a:prstGeom prst="round2Same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 smtClean="0"/>
                <a:t>我揪的團</a:t>
              </a:r>
              <a:endParaRPr lang="zh-TW" altLang="en-US" sz="1200" dirty="0"/>
            </a:p>
          </p:txBody>
        </p:sp>
        <p:sp>
          <p:nvSpPr>
            <p:cNvPr id="9" name="圓角化同側角落矩形 8"/>
            <p:cNvSpPr/>
            <p:nvPr/>
          </p:nvSpPr>
          <p:spPr>
            <a:xfrm>
              <a:off x="8037861" y="436613"/>
              <a:ext cx="1008994" cy="305184"/>
            </a:xfrm>
            <a:prstGeom prst="round2Same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 smtClean="0"/>
                <a:t>新</a:t>
              </a:r>
              <a:r>
                <a:rPr lang="zh-TW" altLang="en-US" sz="1200" dirty="0"/>
                <a:t>增</a:t>
              </a:r>
              <a:r>
                <a:rPr lang="zh-TW" altLang="en-US" sz="1200" dirty="0" smtClean="0"/>
                <a:t>揪團</a:t>
              </a:r>
              <a:endParaRPr lang="zh-TW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70380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內容版面配置區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5813272"/>
              </p:ext>
            </p:extLst>
          </p:nvPr>
        </p:nvGraphicFramePr>
        <p:xfrm>
          <a:off x="297921" y="308826"/>
          <a:ext cx="4753050" cy="61627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525"/>
                <a:gridCol w="1186353"/>
                <a:gridCol w="1190172"/>
              </a:tblGrid>
              <a:tr h="386410">
                <a:tc gridSpan="3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86410">
                <a:tc gridSpan="2"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Title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緊急狀況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38641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時間 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endParaRPr lang="zh-TW" altLang="en-US" sz="1800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地點 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 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86410">
                <a:tc gridSpan="3"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預計人數 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1959615">
                <a:tc gridSpan="3"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描述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2657476">
                <a:tc gridSpan="3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圓角化同側角落矩形 15"/>
          <p:cNvSpPr/>
          <p:nvPr/>
        </p:nvSpPr>
        <p:spPr>
          <a:xfrm>
            <a:off x="392806" y="392826"/>
            <a:ext cx="1008994" cy="305184"/>
          </a:xfrm>
          <a:prstGeom prst="round2SameRect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看看逛</a:t>
            </a:r>
            <a:r>
              <a:rPr lang="zh-TW" altLang="en-US" sz="1200" dirty="0"/>
              <a:t>逛</a:t>
            </a:r>
          </a:p>
        </p:txBody>
      </p:sp>
      <p:sp>
        <p:nvSpPr>
          <p:cNvPr id="17" name="圓角化同側角落矩形 16"/>
          <p:cNvSpPr/>
          <p:nvPr/>
        </p:nvSpPr>
        <p:spPr>
          <a:xfrm>
            <a:off x="1576815" y="392827"/>
            <a:ext cx="1008994" cy="305184"/>
          </a:xfrm>
          <a:prstGeom prst="round2SameRect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參加的團</a:t>
            </a:r>
            <a:endParaRPr lang="zh-TW" altLang="en-US" sz="1200" dirty="0"/>
          </a:p>
        </p:txBody>
      </p:sp>
      <p:sp>
        <p:nvSpPr>
          <p:cNvPr id="18" name="圓角化同側角落矩形 17"/>
          <p:cNvSpPr/>
          <p:nvPr/>
        </p:nvSpPr>
        <p:spPr>
          <a:xfrm>
            <a:off x="2760824" y="393100"/>
            <a:ext cx="1008994" cy="305184"/>
          </a:xfrm>
          <a:prstGeom prst="round2SameRect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我揪的團</a:t>
            </a:r>
            <a:endParaRPr lang="zh-TW" altLang="en-US" sz="1200" dirty="0"/>
          </a:p>
        </p:txBody>
      </p:sp>
      <p:sp>
        <p:nvSpPr>
          <p:cNvPr id="19" name="圓角化同側角落矩形 18"/>
          <p:cNvSpPr/>
          <p:nvPr/>
        </p:nvSpPr>
        <p:spPr>
          <a:xfrm>
            <a:off x="3944832" y="393070"/>
            <a:ext cx="1008994" cy="305184"/>
          </a:xfrm>
          <a:prstGeom prst="round2Same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 smtClean="0"/>
              <a:t>新</a:t>
            </a:r>
            <a:r>
              <a:rPr lang="zh-TW" altLang="en-US" sz="1200" dirty="0"/>
              <a:t>增</a:t>
            </a:r>
            <a:r>
              <a:rPr lang="zh-TW" altLang="en-US" sz="1200" dirty="0" smtClean="0"/>
              <a:t>揪團</a:t>
            </a:r>
            <a:endParaRPr lang="zh-TW" altLang="en-US" sz="1200" dirty="0"/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2"/>
          <a:srcRect l="24200" t="40678" r="24296" b="8263"/>
          <a:stretch/>
        </p:blipFill>
        <p:spPr>
          <a:xfrm>
            <a:off x="334749" y="3831771"/>
            <a:ext cx="4658165" cy="2596244"/>
          </a:xfrm>
          <a:prstGeom prst="rect">
            <a:avLst/>
          </a:prstGeom>
        </p:spPr>
      </p:pic>
      <p:sp>
        <p:nvSpPr>
          <p:cNvPr id="21" name="等腰三角形 20"/>
          <p:cNvSpPr/>
          <p:nvPr/>
        </p:nvSpPr>
        <p:spPr>
          <a:xfrm flipV="1">
            <a:off x="3134692" y="4760685"/>
            <a:ext cx="167951" cy="261257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24" name="表格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647259"/>
              </p:ext>
            </p:extLst>
          </p:nvPr>
        </p:nvGraphicFramePr>
        <p:xfrm>
          <a:off x="1893399" y="2648511"/>
          <a:ext cx="156209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1047"/>
                <a:gridCol w="781047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solidFill>
                            <a:sysClr val="windowText" lastClr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確認發佈 </a:t>
                      </a:r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?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solidFill>
                            <a:sysClr val="windowText" lastClr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確認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solidFill>
                            <a:sysClr val="windowText" lastClr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取消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5" name="內容版面配置區 2"/>
          <p:cNvSpPr txBox="1">
            <a:spLocks/>
          </p:cNvSpPr>
          <p:nvPr/>
        </p:nvSpPr>
        <p:spPr>
          <a:xfrm>
            <a:off x="5167927" y="385223"/>
            <a:ext cx="380190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新增揪團</a:t>
            </a:r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一鍵新增緊急狀況推播，把握黃金搶救時間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可自行設定活動時間、地點、人數上限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4486212" y="3490152"/>
            <a:ext cx="543739" cy="30777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TW" altLang="en-US" sz="1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發佈</a:t>
            </a:r>
            <a:endPara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57243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10646" r="9636"/>
          <a:stretch/>
        </p:blipFill>
        <p:spPr>
          <a:xfrm>
            <a:off x="-1" y="0"/>
            <a:ext cx="9173029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2469697"/>
            <a:ext cx="9144000" cy="1325563"/>
          </a:xfrm>
        </p:spPr>
        <p:txBody>
          <a:bodyPr/>
          <a:lstStyle/>
          <a:p>
            <a:pPr algn="ctr"/>
            <a:r>
              <a:rPr lang="en-US" altLang="zh-TW" b="1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Thanks for listening</a:t>
            </a:r>
            <a:endParaRPr lang="zh-TW" altLang="en-US" b="1" i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348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288</TotalTime>
  <Words>387</Words>
  <Application>Microsoft Office PowerPoint</Application>
  <PresentationFormat>如螢幕大小 (4:3)</PresentationFormat>
  <Paragraphs>106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微軟正黑體</vt:lpstr>
      <vt:lpstr>新細明體</vt:lpstr>
      <vt:lpstr>Arial</vt:lpstr>
      <vt:lpstr>Calibri</vt:lpstr>
      <vt:lpstr>Calibri Light</vt:lpstr>
      <vt:lpstr>Tw Cen MT</vt:lpstr>
      <vt:lpstr>Office 佈景主題</vt:lpstr>
      <vt:lpstr>JoinMe</vt:lpstr>
      <vt:lpstr>PowerPoint 簡報</vt:lpstr>
      <vt:lpstr>JoinMe</vt:lpstr>
      <vt:lpstr>PowerPoint 簡報</vt:lpstr>
      <vt:lpstr>PowerPoint 簡報</vt:lpstr>
      <vt:lpstr>PowerPoint 簡報</vt:lpstr>
      <vt:lpstr>PowerPoint 簡報</vt:lpstr>
      <vt:lpstr>Thanks for listening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周子庭</dc:creator>
  <cp:lastModifiedBy>周子庭</cp:lastModifiedBy>
  <cp:revision>109</cp:revision>
  <dcterms:created xsi:type="dcterms:W3CDTF">2015-10-24T03:17:39Z</dcterms:created>
  <dcterms:modified xsi:type="dcterms:W3CDTF">2015-10-25T04:56:05Z</dcterms:modified>
</cp:coreProperties>
</file>

<file path=docProps/thumbnail.jpeg>
</file>